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76" r:id="rId8"/>
    <p:sldId id="277" r:id="rId9"/>
    <p:sldId id="278" r:id="rId10"/>
    <p:sldId id="27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2835965"/>
            <a:ext cx="9440034" cy="76237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Procedures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91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13" y="169170"/>
            <a:ext cx="4048298" cy="6263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776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90" y="169170"/>
            <a:ext cx="5195395" cy="6497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482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263535"/>
            <a:ext cx="10353762" cy="452766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400" dirty="0" smtClean="0">
                <a:solidFill>
                  <a:schemeClr val="bg1"/>
                </a:solidFill>
              </a:rPr>
              <a:t>Direct Within-Segment near call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Indirect Within-Segment near call</a:t>
            </a:r>
          </a:p>
          <a:p>
            <a:pPr marL="342900" lvl="1" indent="-306000">
              <a:buFont typeface="Wingdings 2" charset="2"/>
              <a:buChar char=""/>
            </a:pPr>
            <a:r>
              <a:rPr lang="en-US" sz="2400" dirty="0">
                <a:solidFill>
                  <a:schemeClr val="bg1"/>
                </a:solidFill>
              </a:rPr>
              <a:t>CALL BP</a:t>
            </a:r>
          </a:p>
          <a:p>
            <a:pPr marL="342900" lvl="1" indent="-306000">
              <a:buFont typeface="Wingdings 2" charset="2"/>
              <a:buChar char=""/>
            </a:pPr>
            <a:r>
              <a:rPr lang="en-US" sz="2400" dirty="0">
                <a:solidFill>
                  <a:schemeClr val="bg1"/>
                </a:solidFill>
              </a:rPr>
              <a:t>CALL WORD PTR[BX]</a:t>
            </a:r>
          </a:p>
          <a:p>
            <a:r>
              <a:rPr lang="en-US" sz="2400" dirty="0">
                <a:solidFill>
                  <a:schemeClr val="bg1"/>
                </a:solidFill>
              </a:rPr>
              <a:t>Direct inter-Segment Far call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Indirect inter-Segment Far call</a:t>
            </a:r>
          </a:p>
          <a:p>
            <a:pPr marL="342900" lvl="1" indent="-306000">
              <a:buFont typeface="Wingdings 2" charset="2"/>
              <a:buChar char=""/>
            </a:pPr>
            <a:r>
              <a:rPr lang="en-US" sz="2400" dirty="0">
                <a:solidFill>
                  <a:schemeClr val="bg1"/>
                </a:solidFill>
              </a:rPr>
              <a:t>Call DWORD PTR[BX]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9059" y="357809"/>
            <a:ext cx="9440034" cy="7623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Classification of Procedures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25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966" y="69272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>
                <a:solidFill>
                  <a:schemeClr val="bg1"/>
                </a:solidFill>
              </a:rPr>
              <a:t>ear CALL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78" y="942252"/>
            <a:ext cx="5357753" cy="53331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954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447" y="124375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</a:t>
            </a:r>
            <a:r>
              <a:rPr lang="en-US" dirty="0">
                <a:solidFill>
                  <a:schemeClr val="bg1"/>
                </a:solidFill>
              </a:rPr>
              <a:t>Far</a:t>
            </a:r>
            <a:r>
              <a:rPr lang="en-US" dirty="0">
                <a:solidFill>
                  <a:schemeClr val="bg1"/>
                </a:solidFill>
              </a:rPr>
              <a:t> CALL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43" y="1094825"/>
            <a:ext cx="6068688" cy="5565315"/>
          </a:xfrm>
        </p:spPr>
      </p:pic>
    </p:spTree>
    <p:extLst>
      <p:ext uri="{BB962C8B-B14F-4D97-AF65-F5344CB8AC3E}">
        <p14:creationId xmlns:p14="http://schemas.microsoft.com/office/powerpoint/2010/main" val="267607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734" y="357808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PUSH and </a:t>
            </a:r>
            <a:r>
              <a:rPr lang="en-US" dirty="0">
                <a:solidFill>
                  <a:schemeClr val="bg1"/>
                </a:solidFill>
              </a:rPr>
              <a:t>POP</a:t>
            </a:r>
            <a:r>
              <a:rPr lang="en-US" dirty="0">
                <a:solidFill>
                  <a:schemeClr val="bg1"/>
                </a:solidFill>
              </a:rPr>
              <a:t> instructions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297" y="1673774"/>
            <a:ext cx="9352758" cy="47852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637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269" y="326967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Reentrant Procedures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11" y="1297417"/>
            <a:ext cx="5163677" cy="5343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172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Recursive procedures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 algn="ctr">
              <a:spcBef>
                <a:spcPct val="0"/>
              </a:spcBef>
              <a:buNone/>
            </a:pPr>
            <a:r>
              <a:rPr lang="en-US" sz="4000" dirty="0">
                <a:solidFill>
                  <a:schemeClr val="bg1"/>
                </a:solidFill>
                <a:latin typeface="+mj-lt"/>
                <a:ea typeface="+mj-ea"/>
                <a:cs typeface="Trebuchet MS"/>
              </a:rPr>
              <a:t>A recursive procedure is a procedures which call itself.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rgbClr val="0070C0"/>
                </a:solidFill>
              </a:rPr>
              <a:t>If N = 1 THEN factorial = 1</a:t>
            </a:r>
          </a:p>
          <a:p>
            <a:pPr marL="450000" lvl="1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ELSE factorial = N * (factorial of N-1)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27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28" y="193290"/>
            <a:ext cx="4833378" cy="630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70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865</TotalTime>
  <Words>72</Words>
  <Application>Microsoft Office PowerPoint</Application>
  <PresentationFormat>Widescreen</PresentationFormat>
  <Paragraphs>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Calisto MT</vt:lpstr>
      <vt:lpstr>Trebuchet MS</vt:lpstr>
      <vt:lpstr>Wingdings 2</vt:lpstr>
      <vt:lpstr>Slate</vt:lpstr>
      <vt:lpstr>Procedures</vt:lpstr>
      <vt:lpstr>PowerPoint Presentation</vt:lpstr>
      <vt:lpstr>PowerPoint Presentation</vt:lpstr>
      <vt:lpstr>For Near CALL</vt:lpstr>
      <vt:lpstr>For Far CALL</vt:lpstr>
      <vt:lpstr>PUSH and POP instructions</vt:lpstr>
      <vt:lpstr>Reentrant Procedures</vt:lpstr>
      <vt:lpstr>Recursive procedures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Procedures</dc:title>
  <dc:creator>sunanda</dc:creator>
  <cp:lastModifiedBy>Muhammad Sheikh Sadi</cp:lastModifiedBy>
  <cp:revision>39</cp:revision>
  <dcterms:created xsi:type="dcterms:W3CDTF">2018-09-19T17:27:11Z</dcterms:created>
  <dcterms:modified xsi:type="dcterms:W3CDTF">2023-10-11T04:10:13Z</dcterms:modified>
</cp:coreProperties>
</file>